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3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VY_32_INOVACE_ZE.43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8559" y="1632464"/>
            <a:ext cx="5774746" cy="39646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00392" y="1916832"/>
            <a:ext cx="753419" cy="11100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3491880" y="1052736"/>
            <a:ext cx="2628000" cy="216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Vermont</a:t>
            </a:r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24 923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608 827</a:t>
            </a:r>
          </a:p>
          <a:p>
            <a:r>
              <a:rPr lang="cs-CZ" sz="1400" b="1" dirty="0" smtClean="0"/>
              <a:t>Hlavní město: </a:t>
            </a:r>
            <a:r>
              <a:rPr lang="cs-CZ" sz="1400" dirty="0" err="1" smtClean="0"/>
              <a:t>Montpelier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cs-CZ" sz="1400" i="1" dirty="0" err="1" smtClean="0"/>
              <a:t>The</a:t>
            </a:r>
            <a:r>
              <a:rPr lang="cs-CZ" sz="1400" i="1" dirty="0" smtClean="0"/>
              <a:t> Green </a:t>
            </a:r>
            <a:r>
              <a:rPr lang="cs-CZ" sz="1400" i="1" dirty="0" err="1" smtClean="0"/>
              <a:t>Mountain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State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932040" y="2852936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8344" y="980728"/>
            <a:ext cx="897353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Vermont. [online]. [cit. 2013-09-15]. Dostupné z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_car=7730&amp;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smtClean="0"/>
              <a:t>Statistiky Vermont. </a:t>
            </a:r>
            <a:r>
              <a:rPr lang="cs-CZ" sz="2000" dirty="0" smtClean="0"/>
              <a:t>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dirty="0" smtClean="0"/>
              <a:t>/Vermont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274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143</cp:revision>
  <dcterms:created xsi:type="dcterms:W3CDTF">2013-04-06T11:19:09Z</dcterms:created>
  <dcterms:modified xsi:type="dcterms:W3CDTF">2013-09-16T14:22:32Z</dcterms:modified>
</cp:coreProperties>
</file>